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8" r:id="rId3"/>
    <p:sldId id="262" r:id="rId4"/>
    <p:sldId id="311" r:id="rId5"/>
    <p:sldId id="259" r:id="rId6"/>
    <p:sldId id="312" r:id="rId7"/>
    <p:sldId id="269" r:id="rId8"/>
    <p:sldId id="260" r:id="rId9"/>
    <p:sldId id="289" r:id="rId10"/>
    <p:sldId id="274" r:id="rId11"/>
    <p:sldId id="313" r:id="rId12"/>
    <p:sldId id="314" r:id="rId13"/>
    <p:sldId id="315" r:id="rId14"/>
    <p:sldId id="275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95E84-F82D-4F62-9C27-17DDD035DB5E}">
  <a:tblStyle styleId="{FB495E84-F82D-4F62-9C27-17DDD035D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61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80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03f6bbf5d8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03f6bbf5d8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03f25f02dd_0_4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03f25f02dd_0_4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3_1_1_1_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2_1_1_3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_2_1_1_1">
    <p:bg>
      <p:bgPr>
        <a:solidFill>
          <a:srgbClr val="19191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 rot="-9896308">
            <a:off x="-2102733" y="-30254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rot="-9896308">
            <a:off x="-1724031" y="-34175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-2054832" flipH="1">
            <a:off x="238711" y="1310042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5" name="Google Shape;275;p15"/>
          <p:cNvSpPr/>
          <p:nvPr/>
        </p:nvSpPr>
        <p:spPr>
          <a:xfrm rot="-2054832" flipH="1">
            <a:off x="287021" y="1622221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280" name="Google Shape;280;p1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285" name="Google Shape;285;p1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9" r:id="rId7"/>
    <p:sldLayoutId id="2147483660" r:id="rId8"/>
    <p:sldLayoutId id="2147483661" r:id="rId9"/>
    <p:sldLayoutId id="2147483663" r:id="rId10"/>
    <p:sldLayoutId id="2147483664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6748" y="3150136"/>
            <a:ext cx="4802152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825100" y="1354934"/>
            <a:ext cx="4603800" cy="1680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b="1" dirty="0">
                <a:solidFill>
                  <a:schemeClr val="dk2"/>
                </a:solidFill>
              </a:rPr>
              <a:t>Aplikacija za menadžment budžeta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663863" y="3206264"/>
            <a:ext cx="4485782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Prezentaciju pripremio: </a:t>
            </a:r>
            <a:r>
              <a:rPr lang="sr-Latn-RS" dirty="0" err="1"/>
              <a:t>Eduardo</a:t>
            </a:r>
            <a:r>
              <a:rPr lang="sr-Latn-RS" dirty="0"/>
              <a:t> Eugen Bojer SI 6/17</a:t>
            </a:r>
            <a:endParaRPr dirty="0"/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19910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/>
          <p:nvPr/>
        </p:nvSpPr>
        <p:spPr>
          <a:xfrm flipH="1">
            <a:off x="1733504" y="1166566"/>
            <a:ext cx="1482205" cy="2974510"/>
          </a:xfrm>
          <a:custGeom>
            <a:avLst/>
            <a:gdLst/>
            <a:ahLst/>
            <a:cxnLst/>
            <a:rect l="l" t="t" r="r" b="b"/>
            <a:pathLst>
              <a:path w="70885" h="142270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139734"/>
                </a:lnTo>
                <a:cubicBezTo>
                  <a:pt x="1" y="141135"/>
                  <a:pt x="1135" y="142269"/>
                  <a:pt x="2536" y="142269"/>
                </a:cubicBezTo>
                <a:lnTo>
                  <a:pt x="68350" y="142269"/>
                </a:lnTo>
                <a:cubicBezTo>
                  <a:pt x="69751" y="142269"/>
                  <a:pt x="70885" y="141135"/>
                  <a:pt x="70885" y="139734"/>
                </a:cubicBez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39" y="1"/>
                  <a:pt x="53139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14" y="3770"/>
                  <a:pt x="18614" y="2936"/>
                </a:cubicBezTo>
                <a:lnTo>
                  <a:pt x="18047" y="1369"/>
                </a:lnTo>
                <a:cubicBezTo>
                  <a:pt x="17714" y="535"/>
                  <a:pt x="16946" y="1"/>
                  <a:pt x="1604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>
            <a:off x="2058896" y="1769881"/>
            <a:ext cx="832134" cy="620723"/>
          </a:xfrm>
          <a:custGeom>
            <a:avLst/>
            <a:gdLst/>
            <a:ahLst/>
            <a:cxnLst/>
            <a:rect l="l" t="t" r="r" b="b"/>
            <a:pathLst>
              <a:path w="39796" h="29689" extrusionOk="0">
                <a:moveTo>
                  <a:pt x="1235" y="0"/>
                </a:moveTo>
                <a:cubicBezTo>
                  <a:pt x="534" y="0"/>
                  <a:pt x="0" y="568"/>
                  <a:pt x="0" y="1235"/>
                </a:cubicBezTo>
                <a:lnTo>
                  <a:pt x="0" y="28421"/>
                </a:lnTo>
                <a:cubicBezTo>
                  <a:pt x="0" y="29121"/>
                  <a:pt x="534" y="29688"/>
                  <a:pt x="1235" y="29688"/>
                </a:cubicBezTo>
                <a:lnTo>
                  <a:pt x="38528" y="29688"/>
                </a:lnTo>
                <a:cubicBezTo>
                  <a:pt x="39228" y="29688"/>
                  <a:pt x="39795" y="29121"/>
                  <a:pt x="39795" y="28421"/>
                </a:cubicBezTo>
                <a:lnTo>
                  <a:pt x="39795" y="1235"/>
                </a:lnTo>
                <a:cubicBezTo>
                  <a:pt x="39795" y="568"/>
                  <a:pt x="39228" y="0"/>
                  <a:pt x="38528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extrusionOk="0">
                <a:moveTo>
                  <a:pt x="0" y="0"/>
                </a:moveTo>
                <a:lnTo>
                  <a:pt x="0" y="25185"/>
                </a:lnTo>
                <a:lnTo>
                  <a:pt x="36626" y="25185"/>
                </a:lnTo>
                <a:lnTo>
                  <a:pt x="36626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2"/>
          <p:cNvSpPr/>
          <p:nvPr/>
        </p:nvSpPr>
        <p:spPr>
          <a:xfrm>
            <a:off x="2092373" y="1816609"/>
            <a:ext cx="531511" cy="404518"/>
          </a:xfrm>
          <a:custGeom>
            <a:avLst/>
            <a:gdLst/>
            <a:ahLst/>
            <a:cxnLst/>
            <a:rect l="l" t="t" r="r" b="b"/>
            <a:pathLst>
              <a:path w="25419" h="19348" extrusionOk="0">
                <a:moveTo>
                  <a:pt x="1" y="0"/>
                </a:moveTo>
                <a:lnTo>
                  <a:pt x="1" y="19348"/>
                </a:lnTo>
                <a:cubicBezTo>
                  <a:pt x="16312" y="17213"/>
                  <a:pt x="25419" y="0"/>
                  <a:pt x="2541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2489244" y="2002811"/>
            <a:ext cx="368999" cy="340374"/>
          </a:xfrm>
          <a:custGeom>
            <a:avLst/>
            <a:gdLst/>
            <a:ahLst/>
            <a:cxnLst/>
            <a:rect l="l" t="t" r="r" b="b"/>
            <a:pathLst>
              <a:path w="17647" h="16280" extrusionOk="0">
                <a:moveTo>
                  <a:pt x="17647" y="1"/>
                </a:moveTo>
                <a:cubicBezTo>
                  <a:pt x="11776" y="2402"/>
                  <a:pt x="2703" y="7439"/>
                  <a:pt x="1" y="16279"/>
                </a:cubicBezTo>
                <a:lnTo>
                  <a:pt x="17647" y="16279"/>
                </a:lnTo>
                <a:lnTo>
                  <a:pt x="17647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2388103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2589696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79126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3837748" y="3411976"/>
            <a:ext cx="5190357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Registracija, Unošenje podataka, Statistički prikaz podataka </a:t>
            </a:r>
            <a:endParaRPr dirty="0"/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>
                <a:solidFill>
                  <a:schemeClr val="dk2"/>
                </a:solidFill>
              </a:rPr>
              <a:t>Opis koda</a:t>
            </a:r>
            <a:endParaRPr b="0" dirty="0">
              <a:solidFill>
                <a:schemeClr val="dk2"/>
              </a:solidFill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4BECC30-CEA8-4CC8-AE68-AAFCA76D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57" y="151873"/>
            <a:ext cx="7950600" cy="572700"/>
          </a:xfrm>
        </p:spPr>
        <p:txBody>
          <a:bodyPr/>
          <a:lstStyle/>
          <a:p>
            <a:r>
              <a:rPr lang="sr-Latn-RS" dirty="0"/>
              <a:t>Prijavljivanje i registracija korisnika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AEED7D6-1010-4917-A3F9-AD828BA6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924"/>
            <a:ext cx="4574741" cy="1775818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270D6C5F-5B56-439F-81C7-A97DE0FF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258" y="1010925"/>
            <a:ext cx="4574741" cy="1775819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CDF61F1-8B3F-48A7-9DF8-5C8181D0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" y="2786744"/>
            <a:ext cx="4017716" cy="235675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1B46CE3D-15AD-463A-A22E-7BC0B838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41" y="2786743"/>
            <a:ext cx="5118059" cy="23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E05E98-EC8E-498B-B75C-4C6BF225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37" y="223566"/>
            <a:ext cx="7950600" cy="572700"/>
          </a:xfrm>
        </p:spPr>
        <p:txBody>
          <a:bodyPr/>
          <a:lstStyle/>
          <a:p>
            <a:r>
              <a:rPr lang="sr-Latn-RS" dirty="0"/>
              <a:t>Unošenje podataka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A41F396-1C66-4358-A3F8-4B7B02B6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20" y="1045028"/>
            <a:ext cx="5084179" cy="409847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10D8C7B-7822-4691-9030-AB30E3BA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028"/>
            <a:ext cx="4059820" cy="235211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5F16D21E-2AE3-4398-97A9-F20208E3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5963"/>
            <a:ext cx="4059820" cy="17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81EA8129-9FF2-4D1C-AF64-D9FA8270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15" y="140682"/>
            <a:ext cx="7950600" cy="572700"/>
          </a:xfrm>
        </p:spPr>
        <p:txBody>
          <a:bodyPr/>
          <a:lstStyle/>
          <a:p>
            <a:r>
              <a:rPr lang="sr-Latn-RS" dirty="0"/>
              <a:t>Statistički prikaz podataka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2A7A4EA-0018-4B93-B948-140D3B3E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52840"/>
            <a:ext cx="2814277" cy="223062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87CC611-57FB-4C20-9B96-8DA958F7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81" y="748593"/>
            <a:ext cx="2930625" cy="2035587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FCC00845-5A70-4DD6-A4FF-B4D93BD4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509" y="1440187"/>
            <a:ext cx="3148835" cy="268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2D035-2545-0C5F-1BB4-AF49E54A5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581" y="2969550"/>
            <a:ext cx="2930625" cy="19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811074"/>
            <a:ext cx="3765000" cy="6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>
                <a:solidFill>
                  <a:schemeClr val="dk2"/>
                </a:solidFill>
              </a:rPr>
              <a:t>Hvala na pažnji!</a:t>
            </a:r>
            <a:endParaRPr b="0" dirty="0">
              <a:solidFill>
                <a:schemeClr val="dk2"/>
              </a:solidFill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ea typeface="Montserrat ExtraBold"/>
                <a:cs typeface="Montserrat ExtraBold"/>
              </a:rPr>
              <a:t>Sadržaj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Opis aplikacije 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848015" y="1990958"/>
            <a:ext cx="2102998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Opis korišćenih tehnologija 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Kod aplikacije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425661" y="2068600"/>
            <a:ext cx="2103967" cy="1378162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Android studio, </a:t>
            </a:r>
            <a:r>
              <a:rPr lang="sr-Latn-RS" dirty="0" err="1"/>
              <a:t>Flutter</a:t>
            </a:r>
            <a:r>
              <a:rPr lang="sr-Latn-RS" dirty="0"/>
              <a:t> i </a:t>
            </a:r>
            <a:r>
              <a:rPr lang="sr-Latn-RS" dirty="0" err="1"/>
              <a:t>Firebase</a:t>
            </a:r>
            <a:r>
              <a:rPr lang="sr-Latn-RS" dirty="0"/>
              <a:t> </a:t>
            </a:r>
            <a:endParaRPr dirty="0"/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721986" y="2598360"/>
            <a:ext cx="383183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>
                <a:solidFill>
                  <a:schemeClr val="dk2"/>
                </a:solidFill>
              </a:rPr>
              <a:t>Opis korišćenih tehnologija</a:t>
            </a:r>
            <a:endParaRPr b="0" dirty="0">
              <a:solidFill>
                <a:schemeClr val="dk2"/>
              </a:solidFill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6471" y="117290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Android studio 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0" y="1949494"/>
            <a:ext cx="4045643" cy="2067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Integrisana okolina za razvoj (</a:t>
            </a:r>
            <a:r>
              <a:rPr lang="sr-Latn-RS" sz="1600" dirty="0" err="1"/>
              <a:t>eng</a:t>
            </a:r>
            <a:r>
              <a:rPr lang="sr-Latn-RS" sz="1600" dirty="0"/>
              <a:t>. </a:t>
            </a:r>
            <a:r>
              <a:rPr lang="sr-Latn-RS" sz="1600" dirty="0" err="1"/>
              <a:t>integrated</a:t>
            </a:r>
            <a:r>
              <a:rPr lang="sr-Latn-RS" sz="1600" dirty="0"/>
              <a:t> </a:t>
            </a:r>
            <a:r>
              <a:rPr lang="sr-Latn-RS" sz="1600" dirty="0" err="1"/>
              <a:t>development</a:t>
            </a:r>
            <a:r>
              <a:rPr lang="sr-Latn-RS" sz="1600" dirty="0"/>
              <a:t> </a:t>
            </a:r>
            <a:r>
              <a:rPr lang="sr-Latn-RS" sz="1600" dirty="0" err="1"/>
              <a:t>environment</a:t>
            </a:r>
            <a:r>
              <a:rPr lang="sr-Latn-RS" sz="1600" dirty="0"/>
              <a:t> – IDE)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err="1"/>
              <a:t>JetBrainsovom</a:t>
            </a:r>
            <a:r>
              <a:rPr lang="sr-Latn-RS" sz="1600" dirty="0"/>
              <a:t> </a:t>
            </a:r>
            <a:r>
              <a:rPr lang="sr-Latn-RS" sz="1600" dirty="0" err="1"/>
              <a:t>Itellij</a:t>
            </a:r>
            <a:r>
              <a:rPr lang="sr-Latn-RS" sz="1600" dirty="0"/>
              <a:t> IDE-u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Java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„</a:t>
            </a:r>
            <a:r>
              <a:rPr lang="sr-Latn-RS" sz="1600" dirty="0" err="1"/>
              <a:t>Emulator</a:t>
            </a:r>
            <a:r>
              <a:rPr lang="sr-Latn-RS" sz="1600" dirty="0"/>
              <a:t>“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96F1B7B-864B-4536-A359-5D9BC2D1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6" y="1"/>
            <a:ext cx="4992914" cy="2987074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BB8F8A7A-D6A1-4F4B-856D-E97ACC28C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270" y="2987076"/>
            <a:ext cx="4967729" cy="2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69256" y="861973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Flutter</a:t>
            </a:r>
            <a:r>
              <a:rPr lang="sr-Latn-RS" dirty="0"/>
              <a:t> 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69256" y="1576419"/>
            <a:ext cx="4045643" cy="2067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/>
              <a:t>Guglov</a:t>
            </a:r>
            <a:r>
              <a:rPr lang="en-GB" sz="1600" dirty="0"/>
              <a:t> </a:t>
            </a:r>
            <a:r>
              <a:rPr lang="en-GB" sz="1600" dirty="0" err="1"/>
              <a:t>radni</a:t>
            </a:r>
            <a:r>
              <a:rPr lang="en-GB" sz="1600" dirty="0"/>
              <a:t> </a:t>
            </a:r>
            <a:r>
              <a:rPr lang="en-GB" sz="1600" dirty="0" err="1"/>
              <a:t>okvir</a:t>
            </a:r>
            <a:r>
              <a:rPr lang="en-GB" sz="1600" dirty="0"/>
              <a:t> </a:t>
            </a:r>
            <a:endParaRPr lang="sr-Latn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Moderne, izvorne i reaktivne aplikacije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Materijalni dizajn (</a:t>
            </a:r>
            <a:r>
              <a:rPr lang="sr-Latn-RS" sz="1600" dirty="0" err="1"/>
              <a:t>eng</a:t>
            </a:r>
            <a:r>
              <a:rPr lang="sr-Latn-RS" sz="1600" dirty="0"/>
              <a:t>. </a:t>
            </a:r>
            <a:r>
              <a:rPr lang="sr-Latn-RS" sz="1600" dirty="0" err="1"/>
              <a:t>Material</a:t>
            </a:r>
            <a:r>
              <a:rPr lang="sr-Latn-RS" sz="1600" dirty="0"/>
              <a:t> </a:t>
            </a:r>
            <a:r>
              <a:rPr lang="sr-Latn-RS" sz="1600" dirty="0" err="1"/>
              <a:t>Desing</a:t>
            </a:r>
            <a:r>
              <a:rPr lang="sr-Latn-RS" sz="1600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„</a:t>
            </a:r>
            <a:r>
              <a:rPr lang="sr-Latn-RS" sz="1600" dirty="0" err="1"/>
              <a:t>Hot</a:t>
            </a:r>
            <a:r>
              <a:rPr lang="sr-Latn-RS" sz="1600" dirty="0"/>
              <a:t> </a:t>
            </a:r>
            <a:r>
              <a:rPr lang="sr-Latn-RS" sz="1600" dirty="0" err="1"/>
              <a:t>reload</a:t>
            </a:r>
            <a:r>
              <a:rPr lang="sr-Latn-RS" sz="1600" dirty="0"/>
              <a:t>“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err="1"/>
              <a:t>Itegracija</a:t>
            </a:r>
            <a:r>
              <a:rPr lang="sr-Latn-RS" sz="1600" dirty="0"/>
              <a:t> </a:t>
            </a:r>
            <a:r>
              <a:rPr lang="sr-Latn-RS" sz="1600" dirty="0" err="1"/>
              <a:t>Firebase</a:t>
            </a:r>
            <a:endParaRPr lang="sr-Latn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90F5300D-2D8B-4F4F-B73B-791F9DB0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09" y="3075892"/>
            <a:ext cx="3158605" cy="2067608"/>
          </a:xfrm>
          <a:prstGeom prst="rect">
            <a:avLst/>
          </a:prstGeom>
        </p:spPr>
      </p:pic>
      <p:pic>
        <p:nvPicPr>
          <p:cNvPr id="2" name="Slika 1">
            <a:extLst>
              <a:ext uri="{FF2B5EF4-FFF2-40B4-BE49-F238E27FC236}">
                <a16:creationId xmlns:a16="http://schemas.microsoft.com/office/drawing/2014/main" id="{8CC49768-1078-4953-87E1-ECEB5DD8D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5891"/>
            <a:ext cx="3764994" cy="2067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10871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Firebase</a:t>
            </a:r>
            <a:r>
              <a:rPr lang="sr-Latn-RS" dirty="0"/>
              <a:t> 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69256" y="1746216"/>
            <a:ext cx="4045643" cy="2067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“</a:t>
            </a:r>
            <a:r>
              <a:rPr lang="sr-Latn-RS" sz="1600" dirty="0" err="1"/>
              <a:t>Backend</a:t>
            </a:r>
            <a:r>
              <a:rPr lang="sr-Latn-RS" sz="1600" dirty="0"/>
              <a:t> as a </a:t>
            </a:r>
            <a:r>
              <a:rPr lang="sr-Latn-RS" sz="1600" dirty="0" err="1"/>
              <a:t>service</a:t>
            </a:r>
            <a:r>
              <a:rPr lang="sr-Latn-RS" sz="1600" dirty="0"/>
              <a:t>“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Sastoji se iz razvojno softverskih alatki (SDK)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Baza izgrađena putem </a:t>
            </a:r>
            <a:r>
              <a:rPr lang="sr-Latn-RS" sz="1600" dirty="0" err="1"/>
              <a:t>NoSQL</a:t>
            </a:r>
            <a:r>
              <a:rPr lang="sr-Latn-RS" sz="1600" dirty="0"/>
              <a:t> tehnologije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Modeli dokumenata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9613729-2C70-4490-A550-E5088450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1" y="0"/>
            <a:ext cx="4561568" cy="892629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3FF6E2B1-C1A3-401D-AE28-7C1816C3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71" y="892629"/>
            <a:ext cx="4561568" cy="240374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0B41DE61-3951-48C2-AF59-53A0F3F42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571" y="3296370"/>
            <a:ext cx="4561568" cy="18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5"/>
          <p:cNvSpPr/>
          <p:nvPr/>
        </p:nvSpPr>
        <p:spPr>
          <a:xfrm>
            <a:off x="2149711" y="89207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5"/>
          <p:cNvSpPr txBox="1">
            <a:spLocks noGrp="1"/>
          </p:cNvSpPr>
          <p:nvPr>
            <p:ph type="title" idx="2"/>
          </p:nvPr>
        </p:nvSpPr>
        <p:spPr>
          <a:xfrm>
            <a:off x="1743825" y="99902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18" name="Google Shape;1418;p55"/>
          <p:cNvSpPr txBox="1">
            <a:spLocks noGrp="1"/>
          </p:cNvSpPr>
          <p:nvPr>
            <p:ph type="ctrTitle"/>
          </p:nvPr>
        </p:nvSpPr>
        <p:spPr>
          <a:xfrm flipH="1">
            <a:off x="927525" y="1901497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>
                <a:solidFill>
                  <a:schemeClr val="dk2"/>
                </a:solidFill>
              </a:rPr>
              <a:t>Opis aplikacije</a:t>
            </a:r>
            <a:endParaRPr b="0" dirty="0">
              <a:solidFill>
                <a:schemeClr val="dk2"/>
              </a:solidFill>
            </a:endParaRPr>
          </a:p>
        </p:txBody>
      </p:sp>
      <p:grpSp>
        <p:nvGrpSpPr>
          <p:cNvPr id="1419" name="Google Shape;1419;p55"/>
          <p:cNvGrpSpPr/>
          <p:nvPr/>
        </p:nvGrpSpPr>
        <p:grpSpPr>
          <a:xfrm>
            <a:off x="4712180" y="2598022"/>
            <a:ext cx="3716539" cy="2584484"/>
            <a:chOff x="4482800" y="2322875"/>
            <a:chExt cx="4112125" cy="2859575"/>
          </a:xfrm>
        </p:grpSpPr>
        <p:sp>
          <p:nvSpPr>
            <p:cNvPr id="1420" name="Google Shape;1420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extrusionOk="0">
                  <a:moveTo>
                    <a:pt x="41264" y="1"/>
                  </a:moveTo>
                  <a:cubicBezTo>
                    <a:pt x="41264" y="1"/>
                    <a:pt x="38929" y="301"/>
                    <a:pt x="37194" y="634"/>
                  </a:cubicBezTo>
                  <a:cubicBezTo>
                    <a:pt x="35493" y="935"/>
                    <a:pt x="34192" y="1802"/>
                    <a:pt x="33992" y="2869"/>
                  </a:cubicBezTo>
                  <a:cubicBezTo>
                    <a:pt x="33758" y="3937"/>
                    <a:pt x="30556" y="10708"/>
                    <a:pt x="29489" y="11976"/>
                  </a:cubicBezTo>
                  <a:cubicBezTo>
                    <a:pt x="28421" y="13277"/>
                    <a:pt x="24985" y="17980"/>
                    <a:pt x="24652" y="19715"/>
                  </a:cubicBezTo>
                  <a:cubicBezTo>
                    <a:pt x="24452" y="20916"/>
                    <a:pt x="24018" y="22083"/>
                    <a:pt x="23384" y="23150"/>
                  </a:cubicBezTo>
                  <a:cubicBezTo>
                    <a:pt x="22951" y="23784"/>
                    <a:pt x="19515" y="29021"/>
                    <a:pt x="17046" y="33758"/>
                  </a:cubicBezTo>
                  <a:cubicBezTo>
                    <a:pt x="14578" y="38461"/>
                    <a:pt x="13511" y="44132"/>
                    <a:pt x="13577" y="44432"/>
                  </a:cubicBezTo>
                  <a:cubicBezTo>
                    <a:pt x="13611" y="44766"/>
                    <a:pt x="1202" y="86896"/>
                    <a:pt x="1" y="90932"/>
                  </a:cubicBezTo>
                  <a:lnTo>
                    <a:pt x="26420" y="91233"/>
                  </a:lnTo>
                  <a:cubicBezTo>
                    <a:pt x="26453" y="88197"/>
                    <a:pt x="25052" y="49636"/>
                    <a:pt x="25052" y="49636"/>
                  </a:cubicBezTo>
                  <a:cubicBezTo>
                    <a:pt x="25052" y="49636"/>
                    <a:pt x="24885" y="49303"/>
                    <a:pt x="27320" y="47701"/>
                  </a:cubicBezTo>
                  <a:cubicBezTo>
                    <a:pt x="29789" y="46067"/>
                    <a:pt x="34826" y="43632"/>
                    <a:pt x="36560" y="39662"/>
                  </a:cubicBezTo>
                  <a:cubicBezTo>
                    <a:pt x="38262" y="35693"/>
                    <a:pt x="37728" y="33525"/>
                    <a:pt x="37961" y="29689"/>
                  </a:cubicBezTo>
                  <a:cubicBezTo>
                    <a:pt x="38161" y="25819"/>
                    <a:pt x="42031" y="2769"/>
                    <a:pt x="42031" y="1802"/>
                  </a:cubicBezTo>
                  <a:cubicBezTo>
                    <a:pt x="41964" y="1135"/>
                    <a:pt x="41697" y="501"/>
                    <a:pt x="41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fill="none" extrusionOk="0">
                  <a:moveTo>
                    <a:pt x="1" y="90932"/>
                  </a:moveTo>
                  <a:cubicBezTo>
                    <a:pt x="1202" y="86896"/>
                    <a:pt x="13611" y="44766"/>
                    <a:pt x="13577" y="44432"/>
                  </a:cubicBezTo>
                  <a:cubicBezTo>
                    <a:pt x="13511" y="44132"/>
                    <a:pt x="14578" y="38461"/>
                    <a:pt x="17046" y="33758"/>
                  </a:cubicBezTo>
                  <a:cubicBezTo>
                    <a:pt x="19515" y="29021"/>
                    <a:pt x="22951" y="23784"/>
                    <a:pt x="23384" y="23150"/>
                  </a:cubicBezTo>
                  <a:cubicBezTo>
                    <a:pt x="24018" y="22083"/>
                    <a:pt x="24452" y="20916"/>
                    <a:pt x="24652" y="19715"/>
                  </a:cubicBezTo>
                  <a:cubicBezTo>
                    <a:pt x="24985" y="17980"/>
                    <a:pt x="28421" y="13277"/>
                    <a:pt x="29489" y="11976"/>
                  </a:cubicBezTo>
                  <a:cubicBezTo>
                    <a:pt x="30556" y="10708"/>
                    <a:pt x="33758" y="3937"/>
                    <a:pt x="33992" y="2869"/>
                  </a:cubicBezTo>
                  <a:cubicBezTo>
                    <a:pt x="34192" y="1802"/>
                    <a:pt x="35493" y="935"/>
                    <a:pt x="37194" y="634"/>
                  </a:cubicBezTo>
                  <a:cubicBezTo>
                    <a:pt x="38929" y="301"/>
                    <a:pt x="41264" y="1"/>
                    <a:pt x="41264" y="1"/>
                  </a:cubicBezTo>
                  <a:cubicBezTo>
                    <a:pt x="41697" y="501"/>
                    <a:pt x="41964" y="1135"/>
                    <a:pt x="42031" y="1802"/>
                  </a:cubicBezTo>
                  <a:cubicBezTo>
                    <a:pt x="42031" y="2769"/>
                    <a:pt x="38161" y="25819"/>
                    <a:pt x="37961" y="29689"/>
                  </a:cubicBezTo>
                  <a:cubicBezTo>
                    <a:pt x="37728" y="33525"/>
                    <a:pt x="38262" y="35693"/>
                    <a:pt x="36560" y="39662"/>
                  </a:cubicBezTo>
                  <a:cubicBezTo>
                    <a:pt x="34826" y="43632"/>
                    <a:pt x="29789" y="46067"/>
                    <a:pt x="27320" y="47701"/>
                  </a:cubicBezTo>
                  <a:cubicBezTo>
                    <a:pt x="24885" y="49303"/>
                    <a:pt x="25052" y="49636"/>
                    <a:pt x="25052" y="49636"/>
                  </a:cubicBezTo>
                  <a:cubicBezTo>
                    <a:pt x="25052" y="49636"/>
                    <a:pt x="26453" y="88197"/>
                    <a:pt x="26420" y="9123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5452650" y="3501225"/>
              <a:ext cx="59225" cy="56725"/>
            </a:xfrm>
            <a:custGeom>
              <a:avLst/>
              <a:gdLst/>
              <a:ahLst/>
              <a:cxnLst/>
              <a:rect l="l" t="t" r="r" b="b"/>
              <a:pathLst>
                <a:path w="2369" h="2269" fill="none" extrusionOk="0">
                  <a:moveTo>
                    <a:pt x="2369" y="2269"/>
                  </a:moveTo>
                  <a:cubicBezTo>
                    <a:pt x="2369" y="2269"/>
                    <a:pt x="1168" y="2169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5479350" y="3211850"/>
              <a:ext cx="94250" cy="85925"/>
            </a:xfrm>
            <a:custGeom>
              <a:avLst/>
              <a:gdLst/>
              <a:ahLst/>
              <a:cxnLst/>
              <a:rect l="l" t="t" r="r" b="b"/>
              <a:pathLst>
                <a:path w="3770" h="3437" fill="none" extrusionOk="0">
                  <a:moveTo>
                    <a:pt x="0" y="0"/>
                  </a:moveTo>
                  <a:cubicBezTo>
                    <a:pt x="0" y="0"/>
                    <a:pt x="3336" y="668"/>
                    <a:pt x="3769" y="34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5506025" y="2995025"/>
              <a:ext cx="64225" cy="118450"/>
            </a:xfrm>
            <a:custGeom>
              <a:avLst/>
              <a:gdLst/>
              <a:ahLst/>
              <a:cxnLst/>
              <a:rect l="l" t="t" r="r" b="b"/>
              <a:pathLst>
                <a:path w="2569" h="4738" fill="none" extrusionOk="0">
                  <a:moveTo>
                    <a:pt x="0" y="1"/>
                  </a:moveTo>
                  <a:cubicBezTo>
                    <a:pt x="1502" y="1135"/>
                    <a:pt x="2436" y="2836"/>
                    <a:pt x="2569" y="47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5514375" y="2322875"/>
              <a:ext cx="2693600" cy="1358500"/>
            </a:xfrm>
            <a:custGeom>
              <a:avLst/>
              <a:gdLst/>
              <a:ahLst/>
              <a:cxnLst/>
              <a:rect l="l" t="t" r="r" b="b"/>
              <a:pathLst>
                <a:path w="107744" h="54340" extrusionOk="0">
                  <a:moveTo>
                    <a:pt x="5170" y="1"/>
                  </a:moveTo>
                  <a:cubicBezTo>
                    <a:pt x="2468" y="1"/>
                    <a:pt x="300" y="2169"/>
                    <a:pt x="300" y="4871"/>
                  </a:cubicBezTo>
                  <a:lnTo>
                    <a:pt x="33" y="49403"/>
                  </a:lnTo>
                  <a:cubicBezTo>
                    <a:pt x="0" y="52138"/>
                    <a:pt x="2235" y="54340"/>
                    <a:pt x="4970" y="54340"/>
                  </a:cubicBezTo>
                  <a:lnTo>
                    <a:pt x="102807" y="54340"/>
                  </a:lnTo>
                  <a:cubicBezTo>
                    <a:pt x="105542" y="54340"/>
                    <a:pt x="107744" y="52138"/>
                    <a:pt x="107744" y="49403"/>
                  </a:cubicBezTo>
                  <a:lnTo>
                    <a:pt x="107510" y="4871"/>
                  </a:lnTo>
                  <a:cubicBezTo>
                    <a:pt x="107477" y="2169"/>
                    <a:pt x="105309" y="1"/>
                    <a:pt x="102607" y="1"/>
                  </a:cubicBez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5651950" y="2382100"/>
              <a:ext cx="2419275" cy="1239225"/>
            </a:xfrm>
            <a:custGeom>
              <a:avLst/>
              <a:gdLst/>
              <a:ahLst/>
              <a:cxnLst/>
              <a:rect l="l" t="t" r="r" b="b"/>
              <a:pathLst>
                <a:path w="96771" h="49569" extrusionOk="0">
                  <a:moveTo>
                    <a:pt x="201" y="0"/>
                  </a:moveTo>
                  <a:lnTo>
                    <a:pt x="1" y="49569"/>
                  </a:lnTo>
                  <a:lnTo>
                    <a:pt x="96770" y="49569"/>
                  </a:lnTo>
                  <a:lnTo>
                    <a:pt x="96570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6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5656975" y="2382100"/>
              <a:ext cx="2410075" cy="146775"/>
            </a:xfrm>
            <a:custGeom>
              <a:avLst/>
              <a:gdLst/>
              <a:ahLst/>
              <a:cxnLst/>
              <a:rect l="l" t="t" r="r" b="b"/>
              <a:pathLst>
                <a:path w="96403" h="5871" extrusionOk="0">
                  <a:moveTo>
                    <a:pt x="0" y="0"/>
                  </a:moveTo>
                  <a:lnTo>
                    <a:pt x="0" y="2502"/>
                  </a:lnTo>
                  <a:lnTo>
                    <a:pt x="9240" y="2502"/>
                  </a:lnTo>
                  <a:lnTo>
                    <a:pt x="11608" y="5871"/>
                  </a:lnTo>
                  <a:lnTo>
                    <a:pt x="96402" y="5871"/>
                  </a:lnTo>
                  <a:lnTo>
                    <a:pt x="96369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5"/>
            <p:cNvSpPr/>
            <p:nvPr/>
          </p:nvSpPr>
          <p:spPr>
            <a:xfrm>
              <a:off x="6372475" y="2628925"/>
              <a:ext cx="1698750" cy="992400"/>
            </a:xfrm>
            <a:custGeom>
              <a:avLst/>
              <a:gdLst/>
              <a:ahLst/>
              <a:cxnLst/>
              <a:rect l="l" t="t" r="r" b="b"/>
              <a:pathLst>
                <a:path w="67950" h="39696" extrusionOk="0">
                  <a:moveTo>
                    <a:pt x="67749" y="1"/>
                  </a:moveTo>
                  <a:lnTo>
                    <a:pt x="1" y="39696"/>
                  </a:lnTo>
                  <a:lnTo>
                    <a:pt x="67949" y="39696"/>
                  </a:lnTo>
                  <a:lnTo>
                    <a:pt x="6774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5"/>
            <p:cNvSpPr/>
            <p:nvPr/>
          </p:nvSpPr>
          <p:spPr>
            <a:xfrm>
              <a:off x="8114550" y="29825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68" y="0"/>
                  </a:moveTo>
                  <a:cubicBezTo>
                    <a:pt x="368" y="0"/>
                    <a:pt x="1" y="334"/>
                    <a:pt x="1" y="734"/>
                  </a:cubicBezTo>
                  <a:cubicBezTo>
                    <a:pt x="1" y="1134"/>
                    <a:pt x="334" y="1501"/>
                    <a:pt x="734" y="1501"/>
                  </a:cubicBezTo>
                  <a:cubicBezTo>
                    <a:pt x="1168" y="1501"/>
                    <a:pt x="1502" y="1168"/>
                    <a:pt x="1502" y="767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5"/>
            <p:cNvSpPr/>
            <p:nvPr/>
          </p:nvSpPr>
          <p:spPr>
            <a:xfrm>
              <a:off x="5742850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5"/>
            <p:cNvSpPr/>
            <p:nvPr/>
          </p:nvSpPr>
          <p:spPr>
            <a:xfrm>
              <a:off x="5742850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5"/>
            <p:cNvSpPr/>
            <p:nvPr/>
          </p:nvSpPr>
          <p:spPr>
            <a:xfrm>
              <a:off x="6424175" y="2635600"/>
              <a:ext cx="200175" cy="199350"/>
            </a:xfrm>
            <a:custGeom>
              <a:avLst/>
              <a:gdLst/>
              <a:ahLst/>
              <a:cxnLst/>
              <a:rect l="l" t="t" r="r" b="b"/>
              <a:pathLst>
                <a:path w="8007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8006" y="6205"/>
                    <a:pt x="8006" y="3970"/>
                  </a:cubicBezTo>
                  <a:cubicBezTo>
                    <a:pt x="8006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>
              <a:off x="6424175" y="3045900"/>
              <a:ext cx="200175" cy="199325"/>
            </a:xfrm>
            <a:custGeom>
              <a:avLst/>
              <a:gdLst/>
              <a:ahLst/>
              <a:cxnLst/>
              <a:rect l="l" t="t" r="r" b="b"/>
              <a:pathLst>
                <a:path w="8007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8006" y="6171"/>
                    <a:pt x="8006" y="3970"/>
                  </a:cubicBezTo>
                  <a:cubicBezTo>
                    <a:pt x="8006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710632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710632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778847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172" y="7973"/>
                    <a:pt x="7973" y="6205"/>
                    <a:pt x="7973" y="3970"/>
                  </a:cubicBezTo>
                  <a:cubicBezTo>
                    <a:pt x="7973" y="1769"/>
                    <a:pt x="6172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>
              <a:off x="778847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172" y="7973"/>
                    <a:pt x="7973" y="6171"/>
                    <a:pt x="7973" y="3970"/>
                  </a:cubicBezTo>
                  <a:cubicBezTo>
                    <a:pt x="7973" y="1768"/>
                    <a:pt x="6172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5"/>
            <p:cNvSpPr/>
            <p:nvPr/>
          </p:nvSpPr>
          <p:spPr>
            <a:xfrm>
              <a:off x="6015550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5"/>
            <p:cNvSpPr/>
            <p:nvPr/>
          </p:nvSpPr>
          <p:spPr>
            <a:xfrm>
              <a:off x="6015550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5"/>
            <p:cNvSpPr/>
            <p:nvPr/>
          </p:nvSpPr>
          <p:spPr>
            <a:xfrm>
              <a:off x="6015550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>
              <a:off x="668852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>
              <a:off x="668852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668852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>
              <a:off x="740487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>
              <a:off x="740487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740487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6015550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6015550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6015550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668852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668852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668852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>
              <a:off x="740487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740487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740487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fill="none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fill="none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fill="none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fill="none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7164700" y="3355275"/>
              <a:ext cx="51725" cy="186000"/>
            </a:xfrm>
            <a:custGeom>
              <a:avLst/>
              <a:gdLst/>
              <a:ahLst/>
              <a:cxnLst/>
              <a:rect l="l" t="t" r="r" b="b"/>
              <a:pathLst>
                <a:path w="2069" h="7440" fill="none" extrusionOk="0">
                  <a:moveTo>
                    <a:pt x="1" y="1"/>
                  </a:moveTo>
                  <a:lnTo>
                    <a:pt x="2069" y="744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7112175" y="3332775"/>
              <a:ext cx="30050" cy="96750"/>
            </a:xfrm>
            <a:custGeom>
              <a:avLst/>
              <a:gdLst/>
              <a:ahLst/>
              <a:cxnLst/>
              <a:rect l="l" t="t" r="r" b="b"/>
              <a:pathLst>
                <a:path w="1202" h="3870" fill="none" extrusionOk="0">
                  <a:moveTo>
                    <a:pt x="0" y="0"/>
                  </a:moveTo>
                  <a:lnTo>
                    <a:pt x="1201" y="387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6998750" y="3049700"/>
              <a:ext cx="1398525" cy="2070200"/>
            </a:xfrm>
            <a:custGeom>
              <a:avLst/>
              <a:gdLst/>
              <a:ahLst/>
              <a:cxnLst/>
              <a:rect l="l" t="t" r="r" b="b"/>
              <a:pathLst>
                <a:path w="55941" h="82808" extrusionOk="0">
                  <a:moveTo>
                    <a:pt x="10725" y="1"/>
                  </a:moveTo>
                  <a:cubicBezTo>
                    <a:pt x="10571" y="1"/>
                    <a:pt x="10410" y="16"/>
                    <a:pt x="10241" y="49"/>
                  </a:cubicBezTo>
                  <a:cubicBezTo>
                    <a:pt x="7773" y="516"/>
                    <a:pt x="8373" y="5886"/>
                    <a:pt x="8373" y="5886"/>
                  </a:cubicBezTo>
                  <a:cubicBezTo>
                    <a:pt x="8373" y="5886"/>
                    <a:pt x="12209" y="22331"/>
                    <a:pt x="12410" y="23632"/>
                  </a:cubicBezTo>
                  <a:cubicBezTo>
                    <a:pt x="12610" y="24933"/>
                    <a:pt x="13244" y="29436"/>
                    <a:pt x="13110" y="30937"/>
                  </a:cubicBezTo>
                  <a:cubicBezTo>
                    <a:pt x="13010" y="32438"/>
                    <a:pt x="13010" y="36341"/>
                    <a:pt x="13010" y="36341"/>
                  </a:cubicBezTo>
                  <a:lnTo>
                    <a:pt x="9341" y="32005"/>
                  </a:lnTo>
                  <a:cubicBezTo>
                    <a:pt x="8907" y="30804"/>
                    <a:pt x="8340" y="29670"/>
                    <a:pt x="7640" y="28602"/>
                  </a:cubicBezTo>
                  <a:cubicBezTo>
                    <a:pt x="6556" y="26845"/>
                    <a:pt x="4264" y="25165"/>
                    <a:pt x="2501" y="25165"/>
                  </a:cubicBezTo>
                  <a:cubicBezTo>
                    <a:pt x="2256" y="25165"/>
                    <a:pt x="2022" y="25197"/>
                    <a:pt x="1802" y="25267"/>
                  </a:cubicBezTo>
                  <a:cubicBezTo>
                    <a:pt x="1" y="25834"/>
                    <a:pt x="1435" y="27702"/>
                    <a:pt x="2169" y="28736"/>
                  </a:cubicBezTo>
                  <a:cubicBezTo>
                    <a:pt x="2936" y="29770"/>
                    <a:pt x="3537" y="32705"/>
                    <a:pt x="3537" y="34173"/>
                  </a:cubicBezTo>
                  <a:cubicBezTo>
                    <a:pt x="3537" y="35641"/>
                    <a:pt x="4771" y="36675"/>
                    <a:pt x="6305" y="39343"/>
                  </a:cubicBezTo>
                  <a:cubicBezTo>
                    <a:pt x="7806" y="42045"/>
                    <a:pt x="15378" y="51352"/>
                    <a:pt x="16513" y="53020"/>
                  </a:cubicBezTo>
                  <a:cubicBezTo>
                    <a:pt x="17380" y="54154"/>
                    <a:pt x="18447" y="55088"/>
                    <a:pt x="19681" y="55788"/>
                  </a:cubicBezTo>
                  <a:cubicBezTo>
                    <a:pt x="19681" y="55788"/>
                    <a:pt x="24051" y="59625"/>
                    <a:pt x="26086" y="64395"/>
                  </a:cubicBezTo>
                  <a:cubicBezTo>
                    <a:pt x="28121" y="69131"/>
                    <a:pt x="34392" y="82808"/>
                    <a:pt x="34392" y="82808"/>
                  </a:cubicBezTo>
                  <a:lnTo>
                    <a:pt x="55941" y="82274"/>
                  </a:lnTo>
                  <a:cubicBezTo>
                    <a:pt x="55941" y="82274"/>
                    <a:pt x="46034" y="63994"/>
                    <a:pt x="44599" y="60792"/>
                  </a:cubicBezTo>
                  <a:cubicBezTo>
                    <a:pt x="43198" y="57590"/>
                    <a:pt x="42131" y="52553"/>
                    <a:pt x="41797" y="51152"/>
                  </a:cubicBezTo>
                  <a:cubicBezTo>
                    <a:pt x="41297" y="49551"/>
                    <a:pt x="41230" y="47816"/>
                    <a:pt x="41664" y="46148"/>
                  </a:cubicBezTo>
                  <a:cubicBezTo>
                    <a:pt x="42198" y="43813"/>
                    <a:pt x="41864" y="37142"/>
                    <a:pt x="42097" y="35641"/>
                  </a:cubicBezTo>
                  <a:cubicBezTo>
                    <a:pt x="42331" y="34106"/>
                    <a:pt x="41397" y="29303"/>
                    <a:pt x="40863" y="26634"/>
                  </a:cubicBezTo>
                  <a:cubicBezTo>
                    <a:pt x="40330" y="23932"/>
                    <a:pt x="39095" y="22031"/>
                    <a:pt x="37461" y="21831"/>
                  </a:cubicBezTo>
                  <a:cubicBezTo>
                    <a:pt x="37356" y="21820"/>
                    <a:pt x="37251" y="21815"/>
                    <a:pt x="37147" y="21815"/>
                  </a:cubicBezTo>
                  <a:cubicBezTo>
                    <a:pt x="36288" y="21815"/>
                    <a:pt x="35457" y="22177"/>
                    <a:pt x="34892" y="22832"/>
                  </a:cubicBezTo>
                  <a:cubicBezTo>
                    <a:pt x="34892" y="22832"/>
                    <a:pt x="34192" y="17127"/>
                    <a:pt x="33558" y="15960"/>
                  </a:cubicBezTo>
                  <a:cubicBezTo>
                    <a:pt x="33156" y="15236"/>
                    <a:pt x="32207" y="15009"/>
                    <a:pt x="31261" y="15009"/>
                  </a:cubicBezTo>
                  <a:cubicBezTo>
                    <a:pt x="30639" y="15009"/>
                    <a:pt x="30018" y="15107"/>
                    <a:pt x="29555" y="15226"/>
                  </a:cubicBezTo>
                  <a:cubicBezTo>
                    <a:pt x="28421" y="15493"/>
                    <a:pt x="27854" y="19196"/>
                    <a:pt x="27854" y="19196"/>
                  </a:cubicBezTo>
                  <a:cubicBezTo>
                    <a:pt x="27854" y="19196"/>
                    <a:pt x="26853" y="15660"/>
                    <a:pt x="26820" y="14059"/>
                  </a:cubicBezTo>
                  <a:cubicBezTo>
                    <a:pt x="26790" y="12665"/>
                    <a:pt x="25259" y="11430"/>
                    <a:pt x="23865" y="11430"/>
                  </a:cubicBezTo>
                  <a:cubicBezTo>
                    <a:pt x="23690" y="11430"/>
                    <a:pt x="23518" y="11449"/>
                    <a:pt x="23351" y="11490"/>
                  </a:cubicBezTo>
                  <a:cubicBezTo>
                    <a:pt x="21850" y="11857"/>
                    <a:pt x="21049" y="12557"/>
                    <a:pt x="20649" y="15826"/>
                  </a:cubicBezTo>
                  <a:cubicBezTo>
                    <a:pt x="20249" y="19129"/>
                    <a:pt x="21016" y="24199"/>
                    <a:pt x="21016" y="24199"/>
                  </a:cubicBezTo>
                  <a:lnTo>
                    <a:pt x="20215" y="24533"/>
                  </a:lnTo>
                  <a:cubicBezTo>
                    <a:pt x="20215" y="24533"/>
                    <a:pt x="17413" y="14692"/>
                    <a:pt x="16513" y="12090"/>
                  </a:cubicBezTo>
                  <a:cubicBezTo>
                    <a:pt x="15645" y="9489"/>
                    <a:pt x="14778" y="6520"/>
                    <a:pt x="14178" y="4585"/>
                  </a:cubicBezTo>
                  <a:cubicBezTo>
                    <a:pt x="13619" y="2784"/>
                    <a:pt x="12800" y="1"/>
                    <a:pt x="107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6998750" y="3039225"/>
              <a:ext cx="1398525" cy="2080675"/>
            </a:xfrm>
            <a:custGeom>
              <a:avLst/>
              <a:gdLst/>
              <a:ahLst/>
              <a:cxnLst/>
              <a:rect l="l" t="t" r="r" b="b"/>
              <a:pathLst>
                <a:path w="55941" h="83227" fill="none" extrusionOk="0">
                  <a:moveTo>
                    <a:pt x="55941" y="82693"/>
                  </a:moveTo>
                  <a:cubicBezTo>
                    <a:pt x="55941" y="82693"/>
                    <a:pt x="46034" y="64413"/>
                    <a:pt x="44599" y="61211"/>
                  </a:cubicBezTo>
                  <a:cubicBezTo>
                    <a:pt x="43198" y="58009"/>
                    <a:pt x="42131" y="52972"/>
                    <a:pt x="41797" y="51571"/>
                  </a:cubicBezTo>
                  <a:cubicBezTo>
                    <a:pt x="41297" y="49970"/>
                    <a:pt x="41230" y="48235"/>
                    <a:pt x="41664" y="46567"/>
                  </a:cubicBezTo>
                  <a:cubicBezTo>
                    <a:pt x="42198" y="44232"/>
                    <a:pt x="41864" y="37561"/>
                    <a:pt x="42097" y="36060"/>
                  </a:cubicBezTo>
                  <a:cubicBezTo>
                    <a:pt x="42331" y="34525"/>
                    <a:pt x="41397" y="29722"/>
                    <a:pt x="40863" y="27053"/>
                  </a:cubicBezTo>
                  <a:cubicBezTo>
                    <a:pt x="40330" y="24351"/>
                    <a:pt x="39095" y="22450"/>
                    <a:pt x="37461" y="22250"/>
                  </a:cubicBezTo>
                  <a:cubicBezTo>
                    <a:pt x="36493" y="22150"/>
                    <a:pt x="35526" y="22517"/>
                    <a:pt x="34892" y="23251"/>
                  </a:cubicBezTo>
                  <a:cubicBezTo>
                    <a:pt x="34892" y="23251"/>
                    <a:pt x="34192" y="17546"/>
                    <a:pt x="33558" y="16379"/>
                  </a:cubicBezTo>
                  <a:cubicBezTo>
                    <a:pt x="32891" y="15178"/>
                    <a:pt x="30723" y="15345"/>
                    <a:pt x="29555" y="15645"/>
                  </a:cubicBezTo>
                  <a:cubicBezTo>
                    <a:pt x="28421" y="15912"/>
                    <a:pt x="27854" y="19615"/>
                    <a:pt x="27854" y="19615"/>
                  </a:cubicBezTo>
                  <a:cubicBezTo>
                    <a:pt x="27854" y="19615"/>
                    <a:pt x="26853" y="16079"/>
                    <a:pt x="26820" y="14478"/>
                  </a:cubicBezTo>
                  <a:cubicBezTo>
                    <a:pt x="26787" y="12910"/>
                    <a:pt x="24852" y="11542"/>
                    <a:pt x="23351" y="11909"/>
                  </a:cubicBezTo>
                  <a:cubicBezTo>
                    <a:pt x="21850" y="12276"/>
                    <a:pt x="21049" y="12976"/>
                    <a:pt x="20649" y="16245"/>
                  </a:cubicBezTo>
                  <a:cubicBezTo>
                    <a:pt x="20249" y="19548"/>
                    <a:pt x="21016" y="24618"/>
                    <a:pt x="21016" y="24618"/>
                  </a:cubicBezTo>
                  <a:lnTo>
                    <a:pt x="20215" y="24952"/>
                  </a:lnTo>
                  <a:cubicBezTo>
                    <a:pt x="20215" y="24952"/>
                    <a:pt x="17413" y="15111"/>
                    <a:pt x="16513" y="12509"/>
                  </a:cubicBezTo>
                  <a:cubicBezTo>
                    <a:pt x="15645" y="9908"/>
                    <a:pt x="14778" y="6939"/>
                    <a:pt x="14178" y="5004"/>
                  </a:cubicBezTo>
                  <a:cubicBezTo>
                    <a:pt x="13577" y="3069"/>
                    <a:pt x="12676" y="1"/>
                    <a:pt x="10241" y="468"/>
                  </a:cubicBezTo>
                  <a:cubicBezTo>
                    <a:pt x="7773" y="935"/>
                    <a:pt x="8373" y="6305"/>
                    <a:pt x="8373" y="6305"/>
                  </a:cubicBezTo>
                  <a:cubicBezTo>
                    <a:pt x="8373" y="6305"/>
                    <a:pt x="12209" y="22750"/>
                    <a:pt x="12410" y="24051"/>
                  </a:cubicBezTo>
                  <a:cubicBezTo>
                    <a:pt x="12610" y="25352"/>
                    <a:pt x="13244" y="29855"/>
                    <a:pt x="13110" y="31356"/>
                  </a:cubicBezTo>
                  <a:cubicBezTo>
                    <a:pt x="13010" y="32857"/>
                    <a:pt x="13010" y="36760"/>
                    <a:pt x="13010" y="36760"/>
                  </a:cubicBezTo>
                  <a:lnTo>
                    <a:pt x="9341" y="32424"/>
                  </a:lnTo>
                  <a:cubicBezTo>
                    <a:pt x="8907" y="31223"/>
                    <a:pt x="8340" y="30089"/>
                    <a:pt x="7640" y="29021"/>
                  </a:cubicBezTo>
                  <a:cubicBezTo>
                    <a:pt x="6405" y="27020"/>
                    <a:pt x="3603" y="25119"/>
                    <a:pt x="1802" y="25686"/>
                  </a:cubicBezTo>
                  <a:cubicBezTo>
                    <a:pt x="1" y="26253"/>
                    <a:pt x="1435" y="28121"/>
                    <a:pt x="2169" y="29155"/>
                  </a:cubicBezTo>
                  <a:cubicBezTo>
                    <a:pt x="2936" y="30189"/>
                    <a:pt x="3537" y="33124"/>
                    <a:pt x="3537" y="34592"/>
                  </a:cubicBezTo>
                  <a:cubicBezTo>
                    <a:pt x="3537" y="36060"/>
                    <a:pt x="4771" y="37094"/>
                    <a:pt x="6305" y="39762"/>
                  </a:cubicBezTo>
                  <a:cubicBezTo>
                    <a:pt x="7806" y="42464"/>
                    <a:pt x="15378" y="51771"/>
                    <a:pt x="16513" y="53439"/>
                  </a:cubicBezTo>
                  <a:cubicBezTo>
                    <a:pt x="17380" y="54573"/>
                    <a:pt x="18447" y="55507"/>
                    <a:pt x="19681" y="56207"/>
                  </a:cubicBezTo>
                  <a:cubicBezTo>
                    <a:pt x="19681" y="56207"/>
                    <a:pt x="24051" y="60044"/>
                    <a:pt x="26086" y="64814"/>
                  </a:cubicBezTo>
                  <a:cubicBezTo>
                    <a:pt x="28121" y="69550"/>
                    <a:pt x="34392" y="83227"/>
                    <a:pt x="34392" y="8322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7222250" y="3080925"/>
              <a:ext cx="112600" cy="99250"/>
            </a:xfrm>
            <a:custGeom>
              <a:avLst/>
              <a:gdLst/>
              <a:ahLst/>
              <a:cxnLst/>
              <a:rect l="l" t="t" r="r" b="b"/>
              <a:pathLst>
                <a:path w="4504" h="3970" fill="none" extrusionOk="0">
                  <a:moveTo>
                    <a:pt x="0" y="0"/>
                  </a:moveTo>
                  <a:cubicBezTo>
                    <a:pt x="0" y="0"/>
                    <a:pt x="434" y="2802"/>
                    <a:pt x="534" y="3169"/>
                  </a:cubicBezTo>
                  <a:cubicBezTo>
                    <a:pt x="734" y="3970"/>
                    <a:pt x="4037" y="3570"/>
                    <a:pt x="4270" y="2969"/>
                  </a:cubicBezTo>
                  <a:cubicBezTo>
                    <a:pt x="4504" y="2435"/>
                    <a:pt x="4337" y="1235"/>
                    <a:pt x="4337" y="12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7055475" y="3683025"/>
              <a:ext cx="41700" cy="88425"/>
            </a:xfrm>
            <a:custGeom>
              <a:avLst/>
              <a:gdLst/>
              <a:ahLst/>
              <a:cxnLst/>
              <a:rect l="l" t="t" r="r" b="b"/>
              <a:pathLst>
                <a:path w="1668" h="3537" fill="none" extrusionOk="0">
                  <a:moveTo>
                    <a:pt x="1034" y="3536"/>
                  </a:moveTo>
                  <a:cubicBezTo>
                    <a:pt x="1568" y="2969"/>
                    <a:pt x="1668" y="2068"/>
                    <a:pt x="1234" y="1401"/>
                  </a:cubicBezTo>
                  <a:cubicBezTo>
                    <a:pt x="434" y="234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7317325" y="3456200"/>
              <a:ext cx="71725" cy="45050"/>
            </a:xfrm>
            <a:custGeom>
              <a:avLst/>
              <a:gdLst/>
              <a:ahLst/>
              <a:cxnLst/>
              <a:rect l="l" t="t" r="r" b="b"/>
              <a:pathLst>
                <a:path w="2869" h="1802" fill="none" extrusionOk="0">
                  <a:moveTo>
                    <a:pt x="0" y="1301"/>
                  </a:moveTo>
                  <a:cubicBezTo>
                    <a:pt x="0" y="1301"/>
                    <a:pt x="1468" y="1801"/>
                    <a:pt x="2869" y="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7321475" y="3420325"/>
              <a:ext cx="86775" cy="36725"/>
            </a:xfrm>
            <a:custGeom>
              <a:avLst/>
              <a:gdLst/>
              <a:ahLst/>
              <a:cxnLst/>
              <a:rect l="l" t="t" r="r" b="b"/>
              <a:pathLst>
                <a:path w="3471" h="1469" fill="none" extrusionOk="0">
                  <a:moveTo>
                    <a:pt x="1" y="1468"/>
                  </a:moveTo>
                  <a:cubicBezTo>
                    <a:pt x="1" y="1468"/>
                    <a:pt x="1969" y="1"/>
                    <a:pt x="3470" y="1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7270625" y="3227700"/>
              <a:ext cx="66725" cy="36700"/>
            </a:xfrm>
            <a:custGeom>
              <a:avLst/>
              <a:gdLst/>
              <a:ahLst/>
              <a:cxnLst/>
              <a:rect l="l" t="t" r="r" b="b"/>
              <a:pathLst>
                <a:path w="2669" h="1468" fill="none" extrusionOk="0">
                  <a:moveTo>
                    <a:pt x="0" y="1468"/>
                  </a:moveTo>
                  <a:cubicBezTo>
                    <a:pt x="0" y="1468"/>
                    <a:pt x="1468" y="0"/>
                    <a:pt x="2669" y="3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7305650" y="3254375"/>
              <a:ext cx="45050" cy="4200"/>
            </a:xfrm>
            <a:custGeom>
              <a:avLst/>
              <a:gdLst/>
              <a:ahLst/>
              <a:cxnLst/>
              <a:rect l="l" t="t" r="r" b="b"/>
              <a:pathLst>
                <a:path w="1802" h="168" fill="none" extrusionOk="0">
                  <a:moveTo>
                    <a:pt x="0" y="67"/>
                  </a:moveTo>
                  <a:cubicBezTo>
                    <a:pt x="601" y="167"/>
                    <a:pt x="1201" y="134"/>
                    <a:pt x="1801" y="1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7695075" y="3529575"/>
              <a:ext cx="19225" cy="115100"/>
            </a:xfrm>
            <a:custGeom>
              <a:avLst/>
              <a:gdLst/>
              <a:ahLst/>
              <a:cxnLst/>
              <a:rect l="l" t="t" r="r" b="b"/>
              <a:pathLst>
                <a:path w="769" h="4604" fill="none" extrusionOk="0">
                  <a:moveTo>
                    <a:pt x="1" y="1"/>
                  </a:moveTo>
                  <a:lnTo>
                    <a:pt x="768" y="46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7871050" y="3621300"/>
              <a:ext cx="20875" cy="120125"/>
            </a:xfrm>
            <a:custGeom>
              <a:avLst/>
              <a:gdLst/>
              <a:ahLst/>
              <a:cxnLst/>
              <a:rect l="l" t="t" r="r" b="b"/>
              <a:pathLst>
                <a:path w="835" h="4805" fill="none" extrusionOk="0">
                  <a:moveTo>
                    <a:pt x="0" y="1"/>
                  </a:moveTo>
                  <a:lnTo>
                    <a:pt x="834" y="48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7318975" y="3959050"/>
              <a:ext cx="8375" cy="125125"/>
            </a:xfrm>
            <a:custGeom>
              <a:avLst/>
              <a:gdLst/>
              <a:ahLst/>
              <a:cxnLst/>
              <a:rect l="l" t="t" r="r" b="b"/>
              <a:pathLst>
                <a:path w="335" h="5005" fill="none" extrusionOk="0">
                  <a:moveTo>
                    <a:pt x="201" y="1"/>
                  </a:moveTo>
                  <a:cubicBezTo>
                    <a:pt x="201" y="1"/>
                    <a:pt x="1" y="3603"/>
                    <a:pt x="334" y="50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7714275" y="3705525"/>
              <a:ext cx="21700" cy="94275"/>
            </a:xfrm>
            <a:custGeom>
              <a:avLst/>
              <a:gdLst/>
              <a:ahLst/>
              <a:cxnLst/>
              <a:rect l="l" t="t" r="r" b="b"/>
              <a:pathLst>
                <a:path w="868" h="3771" fill="none" extrusionOk="0">
                  <a:moveTo>
                    <a:pt x="0" y="1"/>
                  </a:moveTo>
                  <a:cubicBezTo>
                    <a:pt x="0" y="1"/>
                    <a:pt x="867" y="2269"/>
                    <a:pt x="667" y="377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7889400" y="3763900"/>
              <a:ext cx="14200" cy="82600"/>
            </a:xfrm>
            <a:custGeom>
              <a:avLst/>
              <a:gdLst/>
              <a:ahLst/>
              <a:cxnLst/>
              <a:rect l="l" t="t" r="r" b="b"/>
              <a:pathLst>
                <a:path w="568" h="3304" fill="none" extrusionOk="0">
                  <a:moveTo>
                    <a:pt x="0" y="1"/>
                  </a:moveTo>
                  <a:cubicBezTo>
                    <a:pt x="0" y="1"/>
                    <a:pt x="567" y="1168"/>
                    <a:pt x="234" y="3303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5267525" y="3361950"/>
              <a:ext cx="632975" cy="715550"/>
            </a:xfrm>
            <a:custGeom>
              <a:avLst/>
              <a:gdLst/>
              <a:ahLst/>
              <a:cxnLst/>
              <a:rect l="l" t="t" r="r" b="b"/>
              <a:pathLst>
                <a:path w="25319" h="28622" fill="none" extrusionOk="0">
                  <a:moveTo>
                    <a:pt x="5804" y="9541"/>
                  </a:moveTo>
                  <a:cubicBezTo>
                    <a:pt x="5804" y="9541"/>
                    <a:pt x="9340" y="8907"/>
                    <a:pt x="11275" y="6539"/>
                  </a:cubicBezTo>
                  <a:cubicBezTo>
                    <a:pt x="13176" y="4204"/>
                    <a:pt x="17813" y="1168"/>
                    <a:pt x="19314" y="668"/>
                  </a:cubicBezTo>
                  <a:cubicBezTo>
                    <a:pt x="20815" y="134"/>
                    <a:pt x="23150" y="1"/>
                    <a:pt x="24017" y="768"/>
                  </a:cubicBezTo>
                  <a:cubicBezTo>
                    <a:pt x="24885" y="1502"/>
                    <a:pt x="25318" y="3336"/>
                    <a:pt x="24017" y="5471"/>
                  </a:cubicBezTo>
                  <a:cubicBezTo>
                    <a:pt x="22750" y="7640"/>
                    <a:pt x="17513" y="9641"/>
                    <a:pt x="16412" y="10608"/>
                  </a:cubicBezTo>
                  <a:cubicBezTo>
                    <a:pt x="15311" y="11576"/>
                    <a:pt x="14377" y="12243"/>
                    <a:pt x="13076" y="15112"/>
                  </a:cubicBezTo>
                  <a:cubicBezTo>
                    <a:pt x="11809" y="17914"/>
                    <a:pt x="9974" y="20449"/>
                    <a:pt x="7706" y="22517"/>
                  </a:cubicBezTo>
                  <a:cubicBezTo>
                    <a:pt x="5671" y="24352"/>
                    <a:pt x="1935" y="27454"/>
                    <a:pt x="0" y="2862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5752875" y="3378625"/>
              <a:ext cx="117600" cy="125950"/>
            </a:xfrm>
            <a:custGeom>
              <a:avLst/>
              <a:gdLst/>
              <a:ahLst/>
              <a:cxnLst/>
              <a:rect l="l" t="t" r="r" b="b"/>
              <a:pathLst>
                <a:path w="4704" h="5038" fill="none" extrusionOk="0">
                  <a:moveTo>
                    <a:pt x="4704" y="3970"/>
                  </a:moveTo>
                  <a:cubicBezTo>
                    <a:pt x="4070" y="4938"/>
                    <a:pt x="2469" y="5038"/>
                    <a:pt x="2469" y="5038"/>
                  </a:cubicBezTo>
                  <a:cubicBezTo>
                    <a:pt x="2469" y="5038"/>
                    <a:pt x="1801" y="3637"/>
                    <a:pt x="1401" y="2803"/>
                  </a:cubicBezTo>
                  <a:cubicBezTo>
                    <a:pt x="1034" y="2202"/>
                    <a:pt x="567" y="1735"/>
                    <a:pt x="0" y="1402"/>
                  </a:cubicBezTo>
                  <a:cubicBezTo>
                    <a:pt x="0" y="1402"/>
                    <a:pt x="534" y="1"/>
                    <a:pt x="160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4764650" y="4118200"/>
              <a:ext cx="569600" cy="327050"/>
            </a:xfrm>
            <a:custGeom>
              <a:avLst/>
              <a:gdLst/>
              <a:ahLst/>
              <a:cxnLst/>
              <a:rect l="l" t="t" r="r" b="b"/>
              <a:pathLst>
                <a:path w="22784" h="13082" extrusionOk="0">
                  <a:moveTo>
                    <a:pt x="11804" y="0"/>
                  </a:moveTo>
                  <a:cubicBezTo>
                    <a:pt x="8606" y="0"/>
                    <a:pt x="5416" y="352"/>
                    <a:pt x="2269" y="1040"/>
                  </a:cubicBezTo>
                  <a:lnTo>
                    <a:pt x="1" y="9179"/>
                  </a:lnTo>
                  <a:cubicBezTo>
                    <a:pt x="1" y="9179"/>
                    <a:pt x="1256" y="8975"/>
                    <a:pt x="3712" y="8975"/>
                  </a:cubicBezTo>
                  <a:cubicBezTo>
                    <a:pt x="5587" y="8975"/>
                    <a:pt x="8161" y="9094"/>
                    <a:pt x="11409" y="9513"/>
                  </a:cubicBezTo>
                  <a:cubicBezTo>
                    <a:pt x="18881" y="10480"/>
                    <a:pt x="22484" y="13082"/>
                    <a:pt x="22484" y="13082"/>
                  </a:cubicBezTo>
                  <a:lnTo>
                    <a:pt x="22784" y="4309"/>
                  </a:lnTo>
                  <a:cubicBezTo>
                    <a:pt x="22784" y="4309"/>
                    <a:pt x="21183" y="406"/>
                    <a:pt x="14311" y="72"/>
                  </a:cubicBezTo>
                  <a:cubicBezTo>
                    <a:pt x="13475" y="24"/>
                    <a:pt x="12639" y="0"/>
                    <a:pt x="118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4482800" y="4339500"/>
              <a:ext cx="897325" cy="830450"/>
            </a:xfrm>
            <a:custGeom>
              <a:avLst/>
              <a:gdLst/>
              <a:ahLst/>
              <a:cxnLst/>
              <a:rect l="l" t="t" r="r" b="b"/>
              <a:pathLst>
                <a:path w="35893" h="33218" extrusionOk="0">
                  <a:moveTo>
                    <a:pt x="16365" y="0"/>
                  </a:moveTo>
                  <a:cubicBezTo>
                    <a:pt x="13264" y="0"/>
                    <a:pt x="11275" y="327"/>
                    <a:pt x="11275" y="327"/>
                  </a:cubicBezTo>
                  <a:lnTo>
                    <a:pt x="0" y="33217"/>
                  </a:lnTo>
                  <a:lnTo>
                    <a:pt x="34125" y="33217"/>
                  </a:lnTo>
                  <a:lnTo>
                    <a:pt x="35893" y="4997"/>
                  </a:lnTo>
                  <a:cubicBezTo>
                    <a:pt x="28911" y="812"/>
                    <a:pt x="21256" y="0"/>
                    <a:pt x="1636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7560825" y="4364375"/>
              <a:ext cx="597125" cy="333575"/>
            </a:xfrm>
            <a:custGeom>
              <a:avLst/>
              <a:gdLst/>
              <a:ahLst/>
              <a:cxnLst/>
              <a:rect l="l" t="t" r="r" b="b"/>
              <a:pathLst>
                <a:path w="23885" h="13343" extrusionOk="0">
                  <a:moveTo>
                    <a:pt x="18299" y="1"/>
                  </a:moveTo>
                  <a:cubicBezTo>
                    <a:pt x="15090" y="1"/>
                    <a:pt x="10653" y="447"/>
                    <a:pt x="7206" y="2501"/>
                  </a:cubicBezTo>
                  <a:cubicBezTo>
                    <a:pt x="1101" y="6104"/>
                    <a:pt x="0" y="10540"/>
                    <a:pt x="0" y="10540"/>
                  </a:cubicBezTo>
                  <a:lnTo>
                    <a:pt x="2502" y="13342"/>
                  </a:lnTo>
                  <a:cubicBezTo>
                    <a:pt x="2502" y="13342"/>
                    <a:pt x="5271" y="9706"/>
                    <a:pt x="10842" y="6671"/>
                  </a:cubicBezTo>
                  <a:cubicBezTo>
                    <a:pt x="15559" y="4056"/>
                    <a:pt x="21704" y="3863"/>
                    <a:pt x="23421" y="3863"/>
                  </a:cubicBezTo>
                  <a:cubicBezTo>
                    <a:pt x="23719" y="3863"/>
                    <a:pt x="23884" y="3869"/>
                    <a:pt x="23884" y="3869"/>
                  </a:cubicBezTo>
                  <a:lnTo>
                    <a:pt x="22517" y="266"/>
                  </a:lnTo>
                  <a:cubicBezTo>
                    <a:pt x="22517" y="266"/>
                    <a:pt x="20773" y="1"/>
                    <a:pt x="1829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7574175" y="4421850"/>
              <a:ext cx="1020750" cy="748100"/>
            </a:xfrm>
            <a:custGeom>
              <a:avLst/>
              <a:gdLst/>
              <a:ahLst/>
              <a:cxnLst/>
              <a:rect l="l" t="t" r="r" b="b"/>
              <a:pathLst>
                <a:path w="40830" h="29924" extrusionOk="0">
                  <a:moveTo>
                    <a:pt x="20037" y="1"/>
                  </a:moveTo>
                  <a:cubicBezTo>
                    <a:pt x="17553" y="1"/>
                    <a:pt x="14209" y="384"/>
                    <a:pt x="10574" y="1870"/>
                  </a:cubicBezTo>
                  <a:cubicBezTo>
                    <a:pt x="3069" y="4905"/>
                    <a:pt x="0" y="10743"/>
                    <a:pt x="0" y="10743"/>
                  </a:cubicBezTo>
                  <a:lnTo>
                    <a:pt x="3169" y="29923"/>
                  </a:lnTo>
                  <a:lnTo>
                    <a:pt x="40829" y="29923"/>
                  </a:lnTo>
                  <a:lnTo>
                    <a:pt x="24351" y="435"/>
                  </a:lnTo>
                  <a:cubicBezTo>
                    <a:pt x="24351" y="435"/>
                    <a:pt x="22683" y="1"/>
                    <a:pt x="20037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7611700" y="4677450"/>
              <a:ext cx="57550" cy="81800"/>
            </a:xfrm>
            <a:custGeom>
              <a:avLst/>
              <a:gdLst/>
              <a:ahLst/>
              <a:cxnLst/>
              <a:rect l="l" t="t" r="r" b="b"/>
              <a:pathLst>
                <a:path w="2302" h="3272" extrusionOk="0">
                  <a:moveTo>
                    <a:pt x="911" y="1"/>
                  </a:moveTo>
                  <a:cubicBezTo>
                    <a:pt x="863" y="1"/>
                    <a:pt x="815" y="7"/>
                    <a:pt x="767" y="18"/>
                  </a:cubicBezTo>
                  <a:cubicBezTo>
                    <a:pt x="234" y="152"/>
                    <a:pt x="0" y="952"/>
                    <a:pt x="200" y="1853"/>
                  </a:cubicBezTo>
                  <a:cubicBezTo>
                    <a:pt x="383" y="2673"/>
                    <a:pt x="897" y="3272"/>
                    <a:pt x="1390" y="3272"/>
                  </a:cubicBezTo>
                  <a:cubicBezTo>
                    <a:pt x="1439" y="3272"/>
                    <a:pt x="1487" y="3266"/>
                    <a:pt x="1535" y="3254"/>
                  </a:cubicBezTo>
                  <a:cubicBezTo>
                    <a:pt x="2068" y="3154"/>
                    <a:pt x="2302" y="2320"/>
                    <a:pt x="2102" y="1419"/>
                  </a:cubicBezTo>
                  <a:cubicBezTo>
                    <a:pt x="1889" y="599"/>
                    <a:pt x="140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5267525" y="3367700"/>
              <a:ext cx="632975" cy="709800"/>
            </a:xfrm>
            <a:custGeom>
              <a:avLst/>
              <a:gdLst/>
              <a:ahLst/>
              <a:cxnLst/>
              <a:rect l="l" t="t" r="r" b="b"/>
              <a:pathLst>
                <a:path w="25319" h="28392" extrusionOk="0">
                  <a:moveTo>
                    <a:pt x="21937" y="0"/>
                  </a:moveTo>
                  <a:cubicBezTo>
                    <a:pt x="21048" y="0"/>
                    <a:pt x="20074" y="168"/>
                    <a:pt x="19314" y="438"/>
                  </a:cubicBezTo>
                  <a:cubicBezTo>
                    <a:pt x="17813" y="938"/>
                    <a:pt x="13176" y="3974"/>
                    <a:pt x="11275" y="6309"/>
                  </a:cubicBezTo>
                  <a:cubicBezTo>
                    <a:pt x="9340" y="8677"/>
                    <a:pt x="5804" y="9311"/>
                    <a:pt x="5804" y="9311"/>
                  </a:cubicBezTo>
                  <a:lnTo>
                    <a:pt x="0" y="28391"/>
                  </a:lnTo>
                  <a:cubicBezTo>
                    <a:pt x="1935" y="27224"/>
                    <a:pt x="5671" y="24122"/>
                    <a:pt x="7706" y="22287"/>
                  </a:cubicBezTo>
                  <a:cubicBezTo>
                    <a:pt x="9974" y="20219"/>
                    <a:pt x="11809" y="17684"/>
                    <a:pt x="13076" y="14882"/>
                  </a:cubicBezTo>
                  <a:cubicBezTo>
                    <a:pt x="14377" y="12013"/>
                    <a:pt x="15311" y="11346"/>
                    <a:pt x="16412" y="10378"/>
                  </a:cubicBezTo>
                  <a:cubicBezTo>
                    <a:pt x="17513" y="9411"/>
                    <a:pt x="22750" y="7410"/>
                    <a:pt x="24017" y="5241"/>
                  </a:cubicBezTo>
                  <a:cubicBezTo>
                    <a:pt x="25318" y="3106"/>
                    <a:pt x="24885" y="1272"/>
                    <a:pt x="24017" y="538"/>
                  </a:cubicBezTo>
                  <a:cubicBezTo>
                    <a:pt x="23589" y="159"/>
                    <a:pt x="22804" y="0"/>
                    <a:pt x="219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46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avLst/>
              <a:gdLst/>
              <a:ahLst/>
              <a:cxnLst/>
              <a:rect l="l" t="t" r="r" b="b"/>
              <a:pathLst>
                <a:path w="17280" h="12842" extrusionOk="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635829" y="1654629"/>
            <a:ext cx="4270996" cy="2022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Menadžment budžeta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Cilj: pomoć ljudima pri organizaciji svojih finansija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/>
              <a:t>Mapiranje i statistički podaci o troškovima</a:t>
            </a:r>
            <a:endParaRPr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75"/>
          <p:cNvSpPr/>
          <p:nvPr/>
        </p:nvSpPr>
        <p:spPr>
          <a:xfrm>
            <a:off x="5528516" y="3274325"/>
            <a:ext cx="457200" cy="4572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75"/>
          <p:cNvSpPr/>
          <p:nvPr/>
        </p:nvSpPr>
        <p:spPr>
          <a:xfrm>
            <a:off x="3168391" y="3299050"/>
            <a:ext cx="457200" cy="4572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75"/>
          <p:cNvSpPr/>
          <p:nvPr/>
        </p:nvSpPr>
        <p:spPr>
          <a:xfrm>
            <a:off x="6708329" y="2279550"/>
            <a:ext cx="457200" cy="4572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75"/>
          <p:cNvSpPr/>
          <p:nvPr/>
        </p:nvSpPr>
        <p:spPr>
          <a:xfrm>
            <a:off x="4343392" y="2279550"/>
            <a:ext cx="457200" cy="4572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75"/>
          <p:cNvSpPr/>
          <p:nvPr/>
        </p:nvSpPr>
        <p:spPr>
          <a:xfrm>
            <a:off x="1978463" y="2279550"/>
            <a:ext cx="457200" cy="4572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3" name="Google Shape;2363;p75"/>
          <p:cNvCxnSpPr/>
          <p:nvPr/>
        </p:nvCxnSpPr>
        <p:spPr>
          <a:xfrm rot="10800000">
            <a:off x="6936929" y="2736683"/>
            <a:ext cx="0" cy="254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4" name="Google Shape;2364;p75"/>
          <p:cNvCxnSpPr/>
          <p:nvPr/>
        </p:nvCxnSpPr>
        <p:spPr>
          <a:xfrm rot="10800000">
            <a:off x="4571992" y="2736750"/>
            <a:ext cx="0" cy="261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5" name="Google Shape;2365;p75"/>
          <p:cNvCxnSpPr/>
          <p:nvPr/>
        </p:nvCxnSpPr>
        <p:spPr>
          <a:xfrm rot="10800000">
            <a:off x="3396991" y="2976048"/>
            <a:ext cx="0" cy="321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6" name="Google Shape;2366;p75"/>
          <p:cNvCxnSpPr/>
          <p:nvPr/>
        </p:nvCxnSpPr>
        <p:spPr>
          <a:xfrm rot="10800000">
            <a:off x="5757116" y="2999825"/>
            <a:ext cx="0" cy="274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7" name="Google Shape;2367;p75"/>
          <p:cNvCxnSpPr/>
          <p:nvPr/>
        </p:nvCxnSpPr>
        <p:spPr>
          <a:xfrm rot="10800000">
            <a:off x="2205713" y="2736683"/>
            <a:ext cx="2700" cy="248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8" name="Google Shape;2368;p75"/>
          <p:cNvSpPr txBox="1">
            <a:spLocks noGrp="1"/>
          </p:cNvSpPr>
          <p:nvPr>
            <p:ph type="subTitle" idx="4294967295"/>
          </p:nvPr>
        </p:nvSpPr>
        <p:spPr>
          <a:xfrm>
            <a:off x="3168400" y="3372788"/>
            <a:ext cx="457200" cy="28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75"/>
          <p:cNvSpPr txBox="1"/>
          <p:nvPr/>
        </p:nvSpPr>
        <p:spPr>
          <a:xfrm>
            <a:off x="2525041" y="3821925"/>
            <a:ext cx="174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Početnu stranu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1" name="Google Shape;2371;p75"/>
          <p:cNvSpPr txBox="1"/>
          <p:nvPr/>
        </p:nvSpPr>
        <p:spPr>
          <a:xfrm>
            <a:off x="1204686" y="1596571"/>
            <a:ext cx="1874327" cy="57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Pristupanje aplikaciji / Registracija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2" name="Google Shape;2372;p75"/>
          <p:cNvSpPr txBox="1"/>
          <p:nvPr/>
        </p:nvSpPr>
        <p:spPr>
          <a:xfrm>
            <a:off x="3700042" y="1259950"/>
            <a:ext cx="174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Ubacivanje troškova ili primanja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3" name="Google Shape;2373;p75"/>
          <p:cNvSpPr txBox="1"/>
          <p:nvPr/>
        </p:nvSpPr>
        <p:spPr>
          <a:xfrm>
            <a:off x="4885166" y="3821925"/>
            <a:ext cx="174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Evidencija troškova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4" name="Google Shape;2374;p75"/>
          <p:cNvSpPr txBox="1"/>
          <p:nvPr/>
        </p:nvSpPr>
        <p:spPr>
          <a:xfrm>
            <a:off x="6064979" y="1260639"/>
            <a:ext cx="174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Pregled svih transakcija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5" name="Google Shape;2375;p75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376" name="Google Shape;2376;p75"/>
          <p:cNvSpPr txBox="1">
            <a:spLocks noGrp="1"/>
          </p:cNvSpPr>
          <p:nvPr>
            <p:ph type="subTitle" idx="4294967295"/>
          </p:nvPr>
        </p:nvSpPr>
        <p:spPr>
          <a:xfrm>
            <a:off x="1978463" y="2371058"/>
            <a:ext cx="4572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7" name="Google Shape;2377;p75"/>
          <p:cNvSpPr txBox="1">
            <a:spLocks noGrp="1"/>
          </p:cNvSpPr>
          <p:nvPr>
            <p:ph type="subTitle" idx="4294967295"/>
          </p:nvPr>
        </p:nvSpPr>
        <p:spPr>
          <a:xfrm>
            <a:off x="4343392" y="2371058"/>
            <a:ext cx="4572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75"/>
          <p:cNvSpPr txBox="1">
            <a:spLocks noGrp="1"/>
          </p:cNvSpPr>
          <p:nvPr>
            <p:ph type="subTitle" idx="4294967295"/>
          </p:nvPr>
        </p:nvSpPr>
        <p:spPr>
          <a:xfrm>
            <a:off x="6708329" y="2371058"/>
            <a:ext cx="4572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9" name="Google Shape;2379;p75"/>
          <p:cNvSpPr txBox="1">
            <a:spLocks noGrp="1"/>
          </p:cNvSpPr>
          <p:nvPr>
            <p:ph type="subTitle" idx="4294967295"/>
          </p:nvPr>
        </p:nvSpPr>
        <p:spPr>
          <a:xfrm>
            <a:off x="5528525" y="3372788"/>
            <a:ext cx="457200" cy="28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896;p46">
            <a:extLst>
              <a:ext uri="{FF2B5EF4-FFF2-40B4-BE49-F238E27FC236}">
                <a16:creationId xmlns:a16="http://schemas.microsoft.com/office/drawing/2014/main" id="{948EC387-7237-4A53-BB2C-8DBBA1ECA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212" y="448017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Korisnički pristup</a:t>
            </a:r>
            <a:endParaRPr b="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168</Words>
  <Application>Microsoft Office PowerPoint</Application>
  <PresentationFormat>On-screen Show (16:9)</PresentationFormat>
  <Paragraphs>52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Montserrat Medium</vt:lpstr>
      <vt:lpstr>Lato</vt:lpstr>
      <vt:lpstr>Structures base template</vt:lpstr>
      <vt:lpstr>Aplikacija za menadžment budžeta</vt:lpstr>
      <vt:lpstr>Sadržaj</vt:lpstr>
      <vt:lpstr>01</vt:lpstr>
      <vt:lpstr>Android studio </vt:lpstr>
      <vt:lpstr>Flutter </vt:lpstr>
      <vt:lpstr>Firebase </vt:lpstr>
      <vt:lpstr>02</vt:lpstr>
      <vt:lpstr>PowerPoint Presentation</vt:lpstr>
      <vt:lpstr>Korisnički pristup</vt:lpstr>
      <vt:lpstr>03</vt:lpstr>
      <vt:lpstr>Prijavljivanje i registracija korisnika</vt:lpstr>
      <vt:lpstr>Unošenje podataka</vt:lpstr>
      <vt:lpstr>Statistički prikaz podataka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Aplikacija za menadžment budžeta</dc:title>
  <cp:lastModifiedBy>Eduardo Boieru</cp:lastModifiedBy>
  <cp:revision>4</cp:revision>
  <dcterms:modified xsi:type="dcterms:W3CDTF">2022-10-09T21:45:08Z</dcterms:modified>
</cp:coreProperties>
</file>